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2125DB-B19B-4837-A3F4-AA571048B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54E73CE-6D98-4C7B-84F5-4152C46E7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EE040A-2DF7-40E2-9CEB-DF9AC8B5E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CE39BF-C98B-4C5D-82F7-FC35EA86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DDB1E04-E4E9-44C2-9164-A9C7414D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338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9F3B3A-2551-4458-8E95-6BBCFFE2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E9490A-DA5B-4214-8A05-37F04225D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CFDBA-F8E2-4958-B649-2130A098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29345A8-CA0E-4636-AC91-B633A1638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F5D8AF-EC5B-435B-BCB0-60EA3ECA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85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5F7D7C-7AEA-498A-9FB3-B35BC6800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54C3D23-75F7-46B5-8D34-FD1AE42A1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52D877-879C-4552-BFD8-76C35510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15A41B-8822-4D77-AD7D-AE1D66E6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693B12F-3751-4274-B07D-D386ED2A6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721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D6C40F-FBCB-41D1-8EB8-D6F765FC7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B95987-11D6-4733-927A-0A989E5C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82B4A7-7A43-4558-8CF9-4E3974B0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840BF3-19F8-4D42-A37A-6094AD33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EFBBC6-FD20-4ED2-8CE2-8BC71BF1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14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E36EE-78EA-4F6A-ACBD-934D2B697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0C2933-CC46-4B7F-9101-D4AC93A57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43CE5A-1A1A-46FC-848E-BCEE6723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43F0CFE-5DB1-4B83-B9B9-9E8FC767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CCE003-B8B2-4E13-8DAF-B9E5CC56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996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6B9454-BF34-47F5-9BDF-DDBF7D06D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6F7894-58F6-4E06-BBDF-E065AE3AA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8726BC4-A979-42C1-8542-11301C326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490D2B-08CB-4FC9-8780-ECB322A4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11EF02C-54BA-4771-B7E5-13DB4D768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48BA6F-547D-461F-8E77-3655BE536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27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4739FE-44B1-496E-B57B-9DD6D9517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CA792D-9ADB-4A18-BF17-284F8FBDE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ED37497-2469-40DF-9097-72B20D9E1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51F4DA1-D3EF-496D-A3B8-892268E43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27A8750-76AB-47AF-9A16-DAB593581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DC376C4-DC27-4E07-8DEF-23E1D796A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0F206B1-BFD3-4D6F-9A2A-4E622D67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042BA2B-64C2-4C0D-A83C-8AA049A4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32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D2B4B8-B7F6-43B0-A24E-A6528413C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396710C-6FC3-4845-8D4B-512338663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5C85BBA-7A27-48E0-BAE8-E41FE0941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5312A07-9167-46E9-A8C4-FDFDB219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35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B1A319F-C289-4792-90D1-3BF1D453D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B4D556F-3741-486F-98EB-B6BE84286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E7407F7-0E32-4795-A82E-61965A4E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67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97E5A-63AD-44A0-8708-B004770C4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E2770F3-96E3-47F8-806D-A367BEC08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45BF7E4-DC4E-4F91-BE48-AE50CC5A5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7EDC00-B69A-4177-B7A8-BA304CE37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B98A99-884D-46CC-96CD-4B94E53E2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AC7118-9414-4B0D-8AD0-77F4F2D5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3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6FB96-9871-4010-ADCA-3C0386815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3B07418-49EA-4E54-9B4D-BC2632ED3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CF2AF7D-7754-4305-ABA4-F664F8E4A7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43AE3F-D5C5-4DAF-9402-472805AF5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B2ED40-1667-4873-9896-2715C9024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2D5695F-3A43-4775-A7CA-69DF2926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144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A7F94FB-25F9-4BCB-9842-AA2F7D7F2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B4E35DF-8EA4-4332-88F9-681207F2A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A0A634-9B58-4BA8-B97E-B2F05395A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D1772-4545-4C44-9F19-A6BB8FD5647B}" type="datetimeFigureOut">
              <a:rPr lang="pt-BR" smtClean="0"/>
              <a:t>15/08/2024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6C20AE-EBE4-446A-AFD3-4301E387C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7F63B-E34D-441F-BC4A-9A1B95BCF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66C09-41AC-44D0-B31D-B1FBE1B1A65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F1A8436D-D146-4372-A200-F95ECB8D1988}"/>
              </a:ext>
            </a:extLst>
          </p:cNvPr>
          <p:cNvSpPr txBox="1"/>
          <p:nvPr/>
        </p:nvSpPr>
        <p:spPr>
          <a:xfrm>
            <a:off x="3048000" y="2939669"/>
            <a:ext cx="6096000" cy="35271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r>
              <a:rPr lang="en-GB" alt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GB" altLang="pt-B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trabalho</a:t>
            </a:r>
            <a:endParaRPr lang="en-GB" alt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Nome dos </a:t>
            </a:r>
            <a:r>
              <a:rPr lang="en-GB" altLang="pt-BR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autores</a:t>
            </a:r>
            <a:endParaRPr lang="en-GB" alt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endParaRPr lang="en-GB" alt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3000"/>
              </a:lnSpc>
              <a:buClr>
                <a:srgbClr val="2C6123"/>
              </a:buClr>
            </a:pPr>
            <a:r>
              <a:rPr lang="en-GB" altLang="pt-BR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Data/Local</a:t>
            </a:r>
            <a:endParaRPr lang="en-GB" alt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559A2B01-A675-4449-81AB-968C948EF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10381" y="276065"/>
            <a:ext cx="1471645" cy="1382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2" y="276065"/>
            <a:ext cx="2179845" cy="122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38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9F1A5-350D-4424-91EC-BF0A691E7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108"/>
            <a:ext cx="10515600" cy="1325563"/>
          </a:xfrm>
        </p:spPr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9A640A-1DB9-45EA-9E7B-DBABBAE7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55A88C93-CE9D-4D4B-80E0-AB1B8138AF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A20A3-74ED-4EF9-A250-361F31CC7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CEFEC1-DC0A-4292-BC52-5ACF4D7D3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42947158-2C90-4D64-8CAC-EEF54068BA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7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F6E64B-6D9B-49D2-9649-696BD37B7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2147D6-2878-44EA-93DE-2D72C9C4A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46A31DDC-3CFF-4237-875F-DF1F162A1C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48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ED682-8D76-4EE3-AF54-0323F1150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A5FA14-9077-4DA2-ADE2-B2141F89D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56D9E56A-B87B-411C-90D2-4E5D05DD39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5568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213E-D1F2-4490-BF34-90106CFC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2997263-EC20-4386-91C2-52C0450DD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03F182E1-5C2A-4B3E-9AC6-54003F9AC3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418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BD386-9C1D-4365-90F6-011FBD28E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0844FD-BD42-47E3-A79D-02AF0E06B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Picture 6" descr="PROJETO PARA DOAÇÃO DE TERRENO À UNIFACEX ESTÁ NA CÂMARA DE NÍSIA FLORESTA">
            <a:extLst>
              <a:ext uri="{FF2B5EF4-FFF2-40B4-BE49-F238E27FC236}">
                <a16:creationId xmlns:a16="http://schemas.microsoft.com/office/drawing/2014/main" id="{DBBF3902-7B79-46C5-B58D-58BE01715C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43" r="19890"/>
          <a:stretch/>
        </p:blipFill>
        <p:spPr bwMode="auto">
          <a:xfrm>
            <a:off x="10323443" y="119311"/>
            <a:ext cx="1612210" cy="1515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7830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Introdução</vt:lpstr>
      <vt:lpstr>Objetivo</vt:lpstr>
      <vt:lpstr>Metodologia</vt:lpstr>
      <vt:lpstr>Resultados e discussão</vt:lpstr>
      <vt:lpstr>Conclusão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Deyla Moura Ramos</dc:creator>
  <cp:lastModifiedBy>Gislana Pereira de Oliveira</cp:lastModifiedBy>
  <cp:revision>8</cp:revision>
  <dcterms:created xsi:type="dcterms:W3CDTF">2020-09-30T00:49:07Z</dcterms:created>
  <dcterms:modified xsi:type="dcterms:W3CDTF">2024-08-15T19:42:21Z</dcterms:modified>
</cp:coreProperties>
</file>